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882" autoAdjust="0"/>
    <p:restoredTop sz="94662" autoAdjust="0"/>
  </p:normalViewPr>
  <p:slideViewPr>
    <p:cSldViewPr>
      <p:cViewPr varScale="1">
        <p:scale>
          <a:sx n="70" d="100"/>
          <a:sy n="70" d="100"/>
        </p:scale>
        <p:origin x="178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2835DD-693F-4F51-97D5-C38DD3CE6B27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C3BFC-B9FA-427A-981E-B1A5604D6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141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Has an integrated calendar app.</a:t>
            </a:r>
          </a:p>
          <a:p>
            <a:r>
              <a:rPr lang="en-US" dirty="0" smtClean="0"/>
              <a:t>It is very presentable and leaves room for customization to suit the operator’s interest in terms of theme and color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8C3BFC-B9FA-427A-981E-B1A5604D6FB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519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 company can create channels to track and archive conversations around teams and projects in order to get things done.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8C3BFC-B9FA-427A-981E-B1A5604D6FB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4641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0822A-0078-4402-A8FB-3A8566B97A04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DDB4-CC5C-4144-8FEB-89224B24CAB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0822A-0078-4402-A8FB-3A8566B97A04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DDB4-CC5C-4144-8FEB-89224B24CA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0822A-0078-4402-A8FB-3A8566B97A04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DDB4-CC5C-4144-8FEB-89224B24CAB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0822A-0078-4402-A8FB-3A8566B97A04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DDB4-CC5C-4144-8FEB-89224B24CA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0822A-0078-4402-A8FB-3A8566B97A04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DDB4-CC5C-4144-8FEB-89224B24CA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0822A-0078-4402-A8FB-3A8566B97A04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DDB4-CC5C-4144-8FEB-89224B24CA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0822A-0078-4402-A8FB-3A8566B97A04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DDB4-CC5C-4144-8FEB-89224B24CA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0822A-0078-4402-A8FB-3A8566B97A04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DDB4-CC5C-4144-8FEB-89224B24CA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0822A-0078-4402-A8FB-3A8566B97A04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862DDB4-CC5C-4144-8FEB-89224B24CAB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0822A-0078-4402-A8FB-3A8566B97A04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DDB4-CC5C-4144-8FEB-89224B24CA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0822A-0078-4402-A8FB-3A8566B97A04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DDB4-CC5C-4144-8FEB-89224B24CA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8B0822A-0078-4402-A8FB-3A8566B97A04}" type="datetimeFigureOut">
              <a:rPr lang="en-US" smtClean="0"/>
              <a:t>12/13/2017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862DDB4-CC5C-4144-8FEB-89224B24CAB2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32766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Collaboration Tools</a:t>
            </a:r>
            <a:br>
              <a:rPr lang="en-US" dirty="0" smtClean="0"/>
            </a:br>
            <a:r>
              <a:rPr lang="en-US" dirty="0" smtClean="0"/>
              <a:t>Name</a:t>
            </a:r>
            <a:br>
              <a:rPr lang="en-US" dirty="0" smtClean="0"/>
            </a:br>
            <a:r>
              <a:rPr lang="en-US" dirty="0" smtClean="0"/>
              <a:t>Institution Of Affiliation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US" dirty="0" smtClean="0"/>
              <a:t>                 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0026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b="1" dirty="0" smtClean="0"/>
              <a:t>Definition</a:t>
            </a:r>
          </a:p>
          <a:p>
            <a:r>
              <a:rPr lang="en-US" dirty="0" smtClean="0"/>
              <a:t>A collaborative tool is a tool in technology that helps people who have a common goal to work together so that they </a:t>
            </a:r>
            <a:r>
              <a:rPr lang="en-US" dirty="0" smtClean="0"/>
              <a:t>may</a:t>
            </a:r>
            <a:r>
              <a:rPr lang="en-US" dirty="0" smtClean="0"/>
              <a:t> </a:t>
            </a:r>
            <a:r>
              <a:rPr lang="en-US" dirty="0" smtClean="0"/>
              <a:t>achieve </a:t>
            </a:r>
            <a:r>
              <a:rPr lang="en-US" dirty="0" smtClean="0"/>
              <a:t>it.</a:t>
            </a:r>
          </a:p>
          <a:p>
            <a:r>
              <a:rPr lang="en-US" dirty="0" smtClean="0"/>
              <a:t>The </a:t>
            </a:r>
            <a:r>
              <a:rPr lang="en-US" dirty="0" smtClean="0"/>
              <a:t>goals may be business oriented or they may be based on societal and life survival </a:t>
            </a:r>
            <a:r>
              <a:rPr lang="en-US" dirty="0" smtClean="0"/>
              <a:t>issues.</a:t>
            </a:r>
          </a:p>
          <a:p>
            <a:r>
              <a:rPr lang="en-US" dirty="0" smtClean="0"/>
              <a:t>It </a:t>
            </a:r>
            <a:r>
              <a:rPr lang="en-US" dirty="0" smtClean="0"/>
              <a:t>is  basically a platform that brings people with a common goal together and when together, they are able to achieve their goals.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0795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53400" cy="140176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Forms Of Collaboration Tools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The platform may be very physical or even online </a:t>
            </a:r>
          </a:p>
          <a:p>
            <a:r>
              <a:rPr lang="en-US" dirty="0" smtClean="0"/>
              <a:t>The physical ones include; boardrooms, seminar halls and other venues that could accommodate people who work together to attain a particular common goal.</a:t>
            </a:r>
          </a:p>
          <a:p>
            <a:r>
              <a:rPr lang="en-US" dirty="0" smtClean="0"/>
              <a:t>The online collaboration tools may include; mail-bird, skype and slack among others.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4191000"/>
            <a:ext cx="3403979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0369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4851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Mail </a:t>
            </a:r>
            <a:r>
              <a:rPr lang="en-US" dirty="0" smtClean="0"/>
              <a:t>bird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720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I</a:t>
            </a:r>
            <a:r>
              <a:rPr lang="en-US" dirty="0" smtClean="0"/>
              <a:t>t </a:t>
            </a:r>
            <a:r>
              <a:rPr lang="en-US" dirty="0" smtClean="0"/>
              <a:t>is a feature that is associated with Windows.</a:t>
            </a:r>
          </a:p>
          <a:p>
            <a:pPr marL="0" indent="0">
              <a:buNone/>
            </a:pPr>
            <a:r>
              <a:rPr lang="en-US" dirty="0" smtClean="0"/>
              <a:t>It is characterized by </a:t>
            </a:r>
            <a:r>
              <a:rPr lang="en-US" dirty="0" smtClean="0"/>
              <a:t>:</a:t>
            </a:r>
            <a:endParaRPr lang="en-US" dirty="0" smtClean="0"/>
          </a:p>
          <a:p>
            <a:r>
              <a:rPr lang="en-US" dirty="0" smtClean="0"/>
              <a:t>Supporting more than one account</a:t>
            </a:r>
          </a:p>
          <a:p>
            <a:r>
              <a:rPr lang="en-US" dirty="0" smtClean="0"/>
              <a:t>Can be operated fully over touch devices</a:t>
            </a:r>
          </a:p>
          <a:p>
            <a:r>
              <a:rPr lang="en-US" dirty="0" smtClean="0"/>
              <a:t>Has an integrated messenger apps for social media like Facebook and twitter</a:t>
            </a:r>
          </a:p>
          <a:p>
            <a:r>
              <a:rPr lang="en-US" dirty="0" smtClean="0"/>
              <a:t>Has an integrated task management apps.</a:t>
            </a:r>
          </a:p>
          <a:p>
            <a:r>
              <a:rPr lang="en-US" dirty="0" smtClean="0"/>
              <a:t>Has an email inbox that is designed to allow all emails into the device and also alert the owner.</a:t>
            </a:r>
          </a:p>
          <a:p>
            <a:r>
              <a:rPr lang="en-US" dirty="0" smtClean="0"/>
              <a:t>It supports 17 international languages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691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Strengths Of Mail Bird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is easy to learn to use</a:t>
            </a:r>
          </a:p>
          <a:p>
            <a:r>
              <a:rPr lang="en-US" dirty="0" smtClean="0"/>
              <a:t>It Can be used by the aged </a:t>
            </a:r>
            <a:r>
              <a:rPr lang="en-US" dirty="0" smtClean="0"/>
              <a:t>population</a:t>
            </a:r>
            <a:endParaRPr lang="en-US" dirty="0" smtClean="0"/>
          </a:p>
          <a:p>
            <a:r>
              <a:rPr lang="en-US" dirty="0" smtClean="0"/>
              <a:t>It allows for other social media apps</a:t>
            </a:r>
          </a:p>
          <a:p>
            <a:r>
              <a:rPr lang="en-US" dirty="0" smtClean="0"/>
              <a:t>It allows for the emails notifications, receiving and response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3886200"/>
            <a:ext cx="38100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9887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Weaknesses Of The Mail Bird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It is only compatible with windows devices</a:t>
            </a:r>
          </a:p>
          <a:p>
            <a:r>
              <a:rPr lang="en-US" dirty="0" smtClean="0"/>
              <a:t>It is vulnerable to being hacked due to its easiness to operate </a:t>
            </a:r>
          </a:p>
          <a:p>
            <a:r>
              <a:rPr lang="en-US" dirty="0" smtClean="0"/>
              <a:t>It may not attract the desired participants in the circle of </a:t>
            </a:r>
            <a:r>
              <a:rPr lang="en-US" dirty="0" smtClean="0"/>
              <a:t>communication</a:t>
            </a:r>
            <a:endParaRPr lang="en-US" dirty="0" smtClean="0"/>
          </a:p>
          <a:p>
            <a:r>
              <a:rPr lang="en-US" dirty="0" smtClean="0"/>
              <a:t>The aspect of allowing other  social media applications to be conjoined to it may lead to one loosing the focus on the main agenda of the platform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334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19912"/>
          </a:xfrm>
        </p:spPr>
        <p:txBody>
          <a:bodyPr/>
          <a:lstStyle/>
          <a:p>
            <a:pPr algn="ctr"/>
            <a:r>
              <a:rPr lang="en-US" dirty="0" smtClean="0"/>
              <a:t>Slack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8006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It is a fast growing platform accessible via  windows, Apple and even </a:t>
            </a:r>
            <a:r>
              <a:rPr lang="en-US" dirty="0" smtClean="0"/>
              <a:t>android systems.</a:t>
            </a:r>
            <a:endParaRPr lang="en-US" dirty="0" smtClean="0"/>
          </a:p>
          <a:p>
            <a:r>
              <a:rPr lang="en-US" dirty="0" smtClean="0"/>
              <a:t>It is very flexile with numerous integrations in terms of messages from social media apps and emails and also monitoring systems on the the participants of </a:t>
            </a:r>
            <a:r>
              <a:rPr lang="en-US" dirty="0" smtClean="0"/>
              <a:t>an established </a:t>
            </a:r>
            <a:r>
              <a:rPr lang="en-US" dirty="0" smtClean="0"/>
              <a:t>connection</a:t>
            </a:r>
          </a:p>
          <a:p>
            <a:r>
              <a:rPr lang="en-US" dirty="0"/>
              <a:t>One of the fastest growing startups today, Slack is the powerhouse messaging app used by remote teams.  </a:t>
            </a:r>
            <a:endParaRPr lang="en-US" dirty="0" smtClean="0"/>
          </a:p>
          <a:p>
            <a:r>
              <a:rPr lang="en-US" dirty="0" smtClean="0"/>
              <a:t>Its </a:t>
            </a:r>
            <a:r>
              <a:rPr lang="en-US" dirty="0"/>
              <a:t>powerful integrations, numerous bots, and the ecosystem being built on top of the platform </a:t>
            </a:r>
            <a:r>
              <a:rPr lang="en-US" dirty="0" smtClean="0"/>
              <a:t>has </a:t>
            </a:r>
            <a:r>
              <a:rPr lang="en-US" dirty="0"/>
              <a:t>quickly transformed it into one of the most flexible communication tools </a:t>
            </a:r>
            <a:r>
              <a:rPr lang="en-US" dirty="0" smtClean="0"/>
              <a:t>in</a:t>
            </a:r>
            <a:r>
              <a:rPr lang="en-US" dirty="0" smtClean="0"/>
              <a:t> </a:t>
            </a:r>
            <a:r>
              <a:rPr lang="en-US" dirty="0"/>
              <a:t>the market.</a:t>
            </a:r>
          </a:p>
          <a:p>
            <a:r>
              <a:rPr lang="en-US" dirty="0"/>
              <a:t>At its core, Slack operates in channels.  </a:t>
            </a:r>
            <a:r>
              <a:rPr lang="en-US" dirty="0" smtClean="0"/>
              <a:t>Slack’s </a:t>
            </a:r>
            <a:r>
              <a:rPr lang="en-US" dirty="0"/>
              <a:t>search feature ensures that you will never “lose” a conversation about a project.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89021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Strengths Of Slack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It is organized in form of channels </a:t>
            </a:r>
            <a:r>
              <a:rPr lang="en-US" dirty="0" smtClean="0"/>
              <a:t>where participants </a:t>
            </a:r>
            <a:r>
              <a:rPr lang="en-US" dirty="0" smtClean="0"/>
              <a:t>contribute at their will</a:t>
            </a:r>
          </a:p>
          <a:p>
            <a:r>
              <a:rPr lang="en-US" dirty="0" smtClean="0"/>
              <a:t>There is a record of all the </a:t>
            </a:r>
            <a:r>
              <a:rPr lang="en-US" dirty="0" smtClean="0"/>
              <a:t>ongoing </a:t>
            </a:r>
            <a:r>
              <a:rPr lang="en-US" dirty="0" smtClean="0"/>
              <a:t>in the channel for future reference with </a:t>
            </a:r>
            <a:r>
              <a:rPr lang="en-US" dirty="0" smtClean="0"/>
              <a:t>archived </a:t>
            </a:r>
            <a:r>
              <a:rPr lang="en-US" dirty="0" smtClean="0"/>
              <a:t>chats that can be retrieved later</a:t>
            </a:r>
          </a:p>
          <a:p>
            <a:r>
              <a:rPr lang="en-US" dirty="0" smtClean="0"/>
              <a:t>It has a search toolbar to assist in easy </a:t>
            </a:r>
            <a:r>
              <a:rPr lang="en-US" dirty="0" smtClean="0"/>
              <a:t>retrieval </a:t>
            </a:r>
            <a:r>
              <a:rPr lang="en-US" dirty="0" smtClean="0"/>
              <a:t>of needed data at the click of a button</a:t>
            </a:r>
          </a:p>
          <a:p>
            <a:r>
              <a:rPr lang="en-US" dirty="0" smtClean="0"/>
              <a:t>It is possible to limit the addition of participants as on the admin allows new  participants.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6303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Weaknesses Of Slack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may encourage dormancy as one is at freedom to choose their involvement as either active or dormant, to </a:t>
            </a:r>
            <a:r>
              <a:rPr lang="en-US" dirty="0" smtClean="0"/>
              <a:t> </a:t>
            </a:r>
            <a:r>
              <a:rPr lang="en-US" dirty="0" smtClean="0"/>
              <a:t>following the channel’s activity.</a:t>
            </a:r>
          </a:p>
          <a:p>
            <a:r>
              <a:rPr lang="en-US" dirty="0" smtClean="0"/>
              <a:t>With the bureaucracy of the admin, in times of emergency when there needs an addition of the member, operations may be delayed.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1059" y="4191000"/>
            <a:ext cx="2670041" cy="24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26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Skype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is a very </a:t>
            </a:r>
            <a:r>
              <a:rPr lang="en-US" dirty="0" smtClean="0"/>
              <a:t>commonly used tool</a:t>
            </a:r>
            <a:endParaRPr lang="en-US" dirty="0" smtClean="0"/>
          </a:p>
          <a:p>
            <a:r>
              <a:rPr lang="en-US" dirty="0" smtClean="0"/>
              <a:t>It can be accessed via different devices e.g. via tablets, mobile phones and  computers all at the same time.</a:t>
            </a:r>
          </a:p>
          <a:p>
            <a:r>
              <a:rPr lang="en-US" dirty="0" smtClean="0"/>
              <a:t>It allows for multiple calls at the same time</a:t>
            </a:r>
          </a:p>
          <a:p>
            <a:r>
              <a:rPr lang="en-US" dirty="0" smtClean="0"/>
              <a:t>There is effective backing up of the data fed in the channel thus it can be referenced to  later.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7072" y="4584516"/>
            <a:ext cx="3063280" cy="2273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2900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Strengths Of Skype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is easy to operate and manage.</a:t>
            </a:r>
          </a:p>
          <a:p>
            <a:r>
              <a:rPr lang="en-US" dirty="0" smtClean="0"/>
              <a:t>It is easily accessible across almost all devices</a:t>
            </a:r>
          </a:p>
          <a:p>
            <a:r>
              <a:rPr lang="en-US" dirty="0" smtClean="0"/>
              <a:t>It is popular</a:t>
            </a:r>
          </a:p>
          <a:p>
            <a:r>
              <a:rPr lang="en-US" dirty="0" smtClean="0"/>
              <a:t>It allows for multiple calls unlike most of the other platforms that only allow multiple chats and not multiple calls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694" y="4657725"/>
            <a:ext cx="4762500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3482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Weaknesses Of Skype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may be very unreliable as sometimes it may hang</a:t>
            </a:r>
          </a:p>
          <a:p>
            <a:r>
              <a:rPr lang="en-US" dirty="0" smtClean="0"/>
              <a:t>It may be expensive to run</a:t>
            </a:r>
          </a:p>
          <a:p>
            <a:r>
              <a:rPr lang="en-US" dirty="0" smtClean="0"/>
              <a:t>It at times lacks the  records of the activities.</a:t>
            </a:r>
          </a:p>
          <a:p>
            <a:r>
              <a:rPr lang="en-US" dirty="0" smtClean="0"/>
              <a:t>It may be ineffective when there is need to conduct a group call and the participants fail to show up or cannot access it, if it was compatible to other apps, it could be better.</a:t>
            </a:r>
            <a:r>
              <a:rPr lang="en-US" sz="2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en-US" sz="2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YOUR CHOICE</a:t>
            </a:r>
            <a:endParaRPr lang="en-US" sz="28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64476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Recommendation For Collaboration Tool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 would recommend  skype to any company or organization that would need communication connection between </a:t>
            </a:r>
            <a:r>
              <a:rPr lang="en-US" dirty="0" smtClean="0"/>
              <a:t>people </a:t>
            </a:r>
            <a:r>
              <a:rPr lang="en-US" dirty="0" smtClean="0"/>
              <a:t>from different points</a:t>
            </a:r>
          </a:p>
          <a:p>
            <a:endParaRPr lang="en-US" b="1" dirty="0"/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400" y="3352800"/>
            <a:ext cx="3276600" cy="3505200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838200" y="3352800"/>
            <a:ext cx="3657600" cy="2971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The Collaboration tool of choice---SKYPE.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52600" y="5181600"/>
            <a:ext cx="1823746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2847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Reasons For Choice Of Skype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supports group calls that could be inform of video calls- with calls, it is easy to communicate unlike in texting</a:t>
            </a:r>
          </a:p>
          <a:p>
            <a:r>
              <a:rPr lang="en-US" dirty="0" smtClean="0"/>
              <a:t>It is not gadget specific and anyone could be connected regardless of the gadget they are using whether a mobile phone or a PC.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4572000"/>
            <a:ext cx="35052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2921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References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200000"/>
              </a:lnSpc>
            </a:pPr>
            <a:r>
              <a:rPr lang="en-US" dirty="0"/>
              <a:t>Cetindamar, D., </a:t>
            </a:r>
            <a:r>
              <a:rPr lang="en-US" dirty="0" err="1"/>
              <a:t>Phaal</a:t>
            </a:r>
            <a:r>
              <a:rPr lang="en-US" dirty="0"/>
              <a:t>, R., &amp; </a:t>
            </a:r>
            <a:r>
              <a:rPr lang="en-US" dirty="0" err="1"/>
              <a:t>Probert</a:t>
            </a:r>
            <a:r>
              <a:rPr lang="en-US" dirty="0"/>
              <a:t>, D. (2016). </a:t>
            </a:r>
            <a:r>
              <a:rPr lang="en-US" i="1" dirty="0"/>
              <a:t>Technology </a:t>
            </a:r>
            <a:r>
              <a:rPr lang="en-US" i="1" dirty="0" smtClean="0"/>
              <a:t>	management</a:t>
            </a:r>
            <a:r>
              <a:rPr lang="en-US" i="1" dirty="0"/>
              <a:t>: activities and tools</a:t>
            </a:r>
            <a:r>
              <a:rPr lang="en-US" dirty="0"/>
              <a:t>. Palgrave Macmillan</a:t>
            </a:r>
            <a:r>
              <a:rPr lang="en-US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en-US" dirty="0" err="1" smtClean="0"/>
              <a:t>Fuggetta</a:t>
            </a:r>
            <a:r>
              <a:rPr lang="en-US" dirty="0"/>
              <a:t>, A., &amp; Di Nitto, E. (2014, May). Software process. In </a:t>
            </a:r>
            <a:r>
              <a:rPr lang="en-US" dirty="0" smtClean="0"/>
              <a:t>	Proceedings </a:t>
            </a:r>
            <a:r>
              <a:rPr lang="en-US" dirty="0"/>
              <a:t>of the on Future of Software Engineering (pp. 1-12). </a:t>
            </a:r>
            <a:r>
              <a:rPr lang="en-US" dirty="0" smtClean="0"/>
              <a:t>	ACM.</a:t>
            </a:r>
          </a:p>
          <a:p>
            <a:pPr>
              <a:lnSpc>
                <a:spcPct val="200000"/>
              </a:lnSpc>
            </a:pPr>
            <a:r>
              <a:rPr lang="en-US" dirty="0" err="1"/>
              <a:t>Laudon</a:t>
            </a:r>
            <a:r>
              <a:rPr lang="en-US" dirty="0"/>
              <a:t>, K. C., &amp; </a:t>
            </a:r>
            <a:r>
              <a:rPr lang="en-US" dirty="0" err="1"/>
              <a:t>Laudon</a:t>
            </a:r>
            <a:r>
              <a:rPr lang="en-US" dirty="0"/>
              <a:t>, J. P. (2016). </a:t>
            </a:r>
            <a:r>
              <a:rPr lang="en-US" i="1" dirty="0"/>
              <a:t>Management information system</a:t>
            </a:r>
            <a:r>
              <a:rPr lang="en-US" dirty="0"/>
              <a:t>. </a:t>
            </a:r>
            <a:r>
              <a:rPr lang="en-US" dirty="0" smtClean="0"/>
              <a:t>	Pearson </a:t>
            </a:r>
            <a:r>
              <a:rPr lang="en-US" dirty="0"/>
              <a:t>Education India.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83506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194</TotalTime>
  <Words>814</Words>
  <Application>Microsoft Office PowerPoint</Application>
  <PresentationFormat>On-screen Show (4:3)</PresentationFormat>
  <Paragraphs>77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Calibri</vt:lpstr>
      <vt:lpstr>Constantia</vt:lpstr>
      <vt:lpstr>Wingdings 2</vt:lpstr>
      <vt:lpstr>Flow</vt:lpstr>
      <vt:lpstr>Collaboration Tools Name Institution Of Affiliation</vt:lpstr>
      <vt:lpstr>Introduction</vt:lpstr>
      <vt:lpstr>Forms Of Collaboration Tools</vt:lpstr>
      <vt:lpstr>Mail bird</vt:lpstr>
      <vt:lpstr>Strengths Of Mail Bird</vt:lpstr>
      <vt:lpstr>Weaknesses Of The Mail Bird</vt:lpstr>
      <vt:lpstr>Slack</vt:lpstr>
      <vt:lpstr>Strengths Of Slack</vt:lpstr>
      <vt:lpstr>Weaknesses Of Slack</vt:lpstr>
      <vt:lpstr>Skype</vt:lpstr>
      <vt:lpstr>Strengths Of Skype</vt:lpstr>
      <vt:lpstr>Weaknesses Of Skype</vt:lpstr>
      <vt:lpstr>Recommendation For Collaboration Tool</vt:lpstr>
      <vt:lpstr>Reasons For Choice Of Skype</vt:lpstr>
      <vt:lpstr>References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Collaboration tools</dc:title>
  <dc:creator>User</dc:creator>
  <cp:lastModifiedBy>Windows User</cp:lastModifiedBy>
  <cp:revision>18</cp:revision>
  <dcterms:created xsi:type="dcterms:W3CDTF">2017-12-12T20:35:49Z</dcterms:created>
  <dcterms:modified xsi:type="dcterms:W3CDTF">2017-12-13T01:29:06Z</dcterms:modified>
</cp:coreProperties>
</file>